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16" d="100"/>
          <a:sy n="116" d="100"/>
        </p:scale>
        <p:origin x="4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774B7-599E-477A-BC55-C600AC3B7029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E689-DDFF-432E-B089-F84066EF1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3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EE689-DDFF-432E-B089-F84066EF1D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Произвольный</PresentationFormat>
  <Paragraphs>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Lenar Kijamov</cp:lastModifiedBy>
  <cp:revision>2</cp:revision>
  <dcterms:created xsi:type="dcterms:W3CDTF">2006-08-16T00:00:00Z</dcterms:created>
  <dcterms:modified xsi:type="dcterms:W3CDTF">2026-06-16T09:18:39Z</dcterms:modified>
</cp:coreProperties>
</file>